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9144000" cy="51435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5797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799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39715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907792" y="2263139"/>
            <a:ext cx="883919" cy="11247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907792" y="2872739"/>
            <a:ext cx="883919" cy="11247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3604" y="1615793"/>
            <a:ext cx="1576791" cy="203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599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79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08320" y="4152900"/>
            <a:ext cx="1274064" cy="5654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522719" y="4152900"/>
            <a:ext cx="473964" cy="5654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37019" y="4152900"/>
            <a:ext cx="1731264" cy="56540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008619" y="4152900"/>
            <a:ext cx="473964" cy="5654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34000" y="3810000"/>
            <a:ext cx="3352800" cy="6156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99704" y="3810000"/>
            <a:ext cx="458724" cy="6156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80915" y="3461003"/>
            <a:ext cx="2874264" cy="5654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5516" y="3461003"/>
            <a:ext cx="473964" cy="5654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06596" y="3118104"/>
            <a:ext cx="3352800" cy="61569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72300" y="3118104"/>
            <a:ext cx="458724" cy="61569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00" algn="ctr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Mer</a:t>
            </a:r>
            <a:r>
              <a:rPr sz="2000" spc="5" dirty="0">
                <a:solidFill>
                  <a:srgbClr val="FFFFFF"/>
                </a:solidFill>
                <a:latin typeface="Brush Script MT"/>
                <a:cs typeface="Brush Script MT"/>
              </a:rPr>
              <a:t>r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y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Christmas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Mer</a:t>
            </a:r>
            <a:r>
              <a:rPr sz="2000" spc="5" dirty="0">
                <a:solidFill>
                  <a:srgbClr val="FFFFFF"/>
                </a:solidFill>
                <a:latin typeface="Brush Script MT"/>
                <a:cs typeface="Brush Script MT"/>
              </a:rPr>
              <a:t>r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y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Christmas</a:t>
            </a:r>
            <a:endParaRPr sz="2000">
              <a:latin typeface="Brush Script MT"/>
              <a:cs typeface="Brush Script MT"/>
            </a:endParaRPr>
          </a:p>
          <a:p>
            <a:pPr marL="2296795" algn="ctr">
              <a:lnSpc>
                <a:spcPct val="100000"/>
              </a:lnSpc>
              <a:spcBef>
                <a:spcPts val="575"/>
              </a:spcBef>
            </a:pPr>
            <a:r>
              <a:rPr sz="1800" dirty="0">
                <a:solidFill>
                  <a:srgbClr val="FFFFFF"/>
                </a:solidFill>
                <a:latin typeface="SimSun"/>
                <a:cs typeface="SimSun"/>
              </a:rPr>
              <a:t>愿您度过个幸福的平安夜</a:t>
            </a:r>
            <a:endParaRPr sz="1800">
              <a:latin typeface="SimSun"/>
              <a:cs typeface="SimSun"/>
            </a:endParaRPr>
          </a:p>
          <a:p>
            <a:pPr marL="4877435" algn="ctr">
              <a:lnSpc>
                <a:spcPct val="100000"/>
              </a:lnSpc>
              <a:spcBef>
                <a:spcPts val="315"/>
              </a:spcBef>
            </a:pP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Mer</a:t>
            </a:r>
            <a:r>
              <a:rPr sz="2000" spc="5" dirty="0">
                <a:solidFill>
                  <a:srgbClr val="FFFFFF"/>
                </a:solidFill>
                <a:latin typeface="Brush Script MT"/>
                <a:cs typeface="Brush Script MT"/>
              </a:rPr>
              <a:t>r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y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Christmas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Mer</a:t>
            </a:r>
            <a:r>
              <a:rPr sz="2000" spc="5" dirty="0">
                <a:solidFill>
                  <a:srgbClr val="FFFFFF"/>
                </a:solidFill>
                <a:latin typeface="Brush Script MT"/>
                <a:cs typeface="Brush Script MT"/>
              </a:rPr>
              <a:t>r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y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Brush Script MT"/>
                <a:cs typeface="Brush Script MT"/>
              </a:rPr>
              <a:t>Christmas</a:t>
            </a:r>
            <a:endParaRPr sz="2000">
              <a:latin typeface="Brush Script MT"/>
              <a:cs typeface="Brush Script MT"/>
            </a:endParaRPr>
          </a:p>
          <a:p>
            <a:pPr marL="4949825" algn="ctr">
              <a:lnSpc>
                <a:spcPct val="100000"/>
              </a:lnSpc>
              <a:spcBef>
                <a:spcPts val="575"/>
              </a:spcBef>
            </a:pPr>
            <a:r>
              <a:rPr sz="1800" dirty="0">
                <a:solidFill>
                  <a:srgbClr val="FFFFFF"/>
                </a:solidFill>
                <a:latin typeface="SimSun"/>
                <a:cs typeface="SimSun"/>
              </a:rPr>
              <a:t>圣诞来临 祝您圣诞快乐 </a:t>
            </a:r>
            <a:endParaRPr sz="1800">
              <a:latin typeface="SimSun"/>
              <a:cs typeface="SimSu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035479" cy="51389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47815" y="3215639"/>
            <a:ext cx="1252728" cy="8595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61047" y="3215639"/>
            <a:ext cx="717803" cy="85953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406110" y="3427490"/>
            <a:ext cx="91694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</a:pPr>
            <a:r>
              <a:rPr sz="2800" spc="-10" dirty="0">
                <a:solidFill>
                  <a:srgbClr val="FFFFFF"/>
                </a:solidFill>
                <a:latin typeface="SimSun"/>
                <a:cs typeface="SimSun"/>
              </a:rPr>
              <a:t>202</a:t>
            </a:r>
            <a:r>
              <a:rPr sz="2800" spc="-15" dirty="0">
                <a:solidFill>
                  <a:srgbClr val="FFFFFF"/>
                </a:solidFill>
                <a:latin typeface="SimSun"/>
                <a:cs typeface="SimSun"/>
              </a:rPr>
              <a:t>2 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02123" y="3218688"/>
            <a:ext cx="458724" cy="6156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663182" y="3354314"/>
            <a:ext cx="134683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lți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i!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52444" y="1222247"/>
            <a:ext cx="414527" cy="5562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663182" y="805580"/>
            <a:ext cx="4669790" cy="2536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“F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ub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ea,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î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nţelepc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unea,</a:t>
            </a:r>
            <a:r>
              <a:rPr sz="1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î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nc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ea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şi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ro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ea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să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ă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ă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ău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ea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ă pa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ş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î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noul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1683385">
              <a:lnSpc>
                <a:spcPct val="100000"/>
              </a:lnSpc>
            </a:pP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„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Când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mn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eu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 a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ag Şi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 ia în pa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f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nt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e,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arme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up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î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na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nt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Nu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ţi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dă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nici b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ât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ă nici 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ag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Îți dă pr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cepe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şi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nt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355"/>
            <a:ext cx="9111320" cy="51361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478268" y="1987295"/>
            <a:ext cx="416051" cy="55625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92429" y="198381"/>
            <a:ext cx="4643755" cy="2164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„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L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ăsaţi o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ar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d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in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l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u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mi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arti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f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iciilor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pri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se</a:t>
            </a:r>
            <a:endParaRPr sz="18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</a:pP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în</a:t>
            </a:r>
            <a:r>
              <a:rPr sz="1800" b="1" spc="-5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noa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t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u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l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u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i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o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u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să 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v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ă l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u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mi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z</a:t>
            </a:r>
            <a:r>
              <a:rPr sz="1800" b="1" spc="10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53340" algn="ctr">
              <a:lnSpc>
                <a:spcPct val="100000"/>
              </a:lnSpc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Fie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c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 a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u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l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c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vi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să fie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ntru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v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o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i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o 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p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un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s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p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6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ce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v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a</a:t>
            </a:r>
            <a:r>
              <a:rPr sz="1800" b="1" spc="-6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ma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i</a:t>
            </a:r>
            <a:r>
              <a:rPr sz="1800" b="1" spc="-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b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un,</a:t>
            </a:r>
            <a:r>
              <a:rPr sz="1800" b="1" spc="-7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ma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i</a:t>
            </a:r>
            <a:r>
              <a:rPr sz="1800" b="1" spc="-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lu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mi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o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s.</a:t>
            </a:r>
            <a:endParaRPr sz="18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</a:pPr>
            <a:r>
              <a:rPr sz="1800" b="1" spc="-160" dirty="0">
                <a:solidFill>
                  <a:srgbClr val="6F2F9F"/>
                </a:solidFill>
                <a:latin typeface="Calibri"/>
                <a:cs typeface="Calibri"/>
              </a:rPr>
              <a:t>T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ot</a:t>
            </a:r>
            <a:r>
              <a:rPr sz="1800" b="1" spc="-4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ce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v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ă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s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d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f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ol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o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să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se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r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ali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z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z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şi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nimic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să 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u 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v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ă î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ou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r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45" dirty="0">
                <a:solidFill>
                  <a:srgbClr val="6F2F9F"/>
                </a:solidFill>
                <a:latin typeface="Calibri"/>
                <a:cs typeface="Calibri"/>
              </a:rPr>
              <a:t>z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„c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r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u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l”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nin</a:t>
            </a:r>
            <a:r>
              <a:rPr sz="1800" b="1" spc="-4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al vi</a:t>
            </a:r>
            <a:r>
              <a:rPr sz="1800" b="1" spc="5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ţii!</a:t>
            </a:r>
            <a:endParaRPr sz="1800">
              <a:latin typeface="Calibri"/>
              <a:cs typeface="Calibri"/>
            </a:endParaRPr>
          </a:p>
          <a:p>
            <a:pPr marL="673735" marR="662940" algn="ctr">
              <a:lnSpc>
                <a:spcPts val="2080"/>
              </a:lnSpc>
              <a:spcBef>
                <a:spcPts val="135"/>
              </a:spcBef>
            </a:pP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A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n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ul</a:t>
            </a:r>
            <a:r>
              <a:rPr sz="1800" b="1" spc="-6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No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u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să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6F2F9F"/>
                </a:solidFill>
                <a:latin typeface="Calibri"/>
                <a:cs typeface="Calibri"/>
              </a:rPr>
              <a:t>v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ă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d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ă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rui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ască</a:t>
            </a:r>
            <a:r>
              <a:rPr sz="1800" b="1" spc="-3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săn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ăta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t</a:t>
            </a:r>
            <a:r>
              <a:rPr sz="1800" b="1" spc="10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,</a:t>
            </a:r>
            <a:r>
              <a:rPr sz="18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ace</a:t>
            </a:r>
            <a:r>
              <a:rPr sz="1800" b="1" spc="-2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în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s</a:t>
            </a:r>
            <a:r>
              <a:rPr sz="1800" b="1" spc="-5" dirty="0">
                <a:solidFill>
                  <a:srgbClr val="6F2F9F"/>
                </a:solidFill>
                <a:latin typeface="Calibri"/>
                <a:cs typeface="Calibri"/>
              </a:rPr>
              <a:t>u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fl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t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şi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 p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os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pe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ri</a:t>
            </a:r>
            <a:r>
              <a:rPr sz="1800" b="1" spc="-15" dirty="0">
                <a:solidFill>
                  <a:srgbClr val="6F2F9F"/>
                </a:solidFill>
                <a:latin typeface="Calibri"/>
                <a:cs typeface="Calibri"/>
              </a:rPr>
              <a:t>t</a:t>
            </a:r>
            <a:r>
              <a:rPr sz="1800" b="1" spc="-30" dirty="0">
                <a:solidFill>
                  <a:srgbClr val="6F2F9F"/>
                </a:solidFill>
                <a:latin typeface="Calibri"/>
                <a:cs typeface="Calibri"/>
              </a:rPr>
              <a:t>at</a:t>
            </a:r>
            <a:r>
              <a:rPr sz="1800" b="1" spc="-10" dirty="0">
                <a:solidFill>
                  <a:srgbClr val="6F2F9F"/>
                </a:solidFill>
                <a:latin typeface="Calibri"/>
                <a:cs typeface="Calibri"/>
              </a:rPr>
              <a:t>e</a:t>
            </a:r>
            <a:r>
              <a:rPr sz="1800" b="1" spc="-135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r>
              <a:rPr sz="1800" b="1" dirty="0">
                <a:solidFill>
                  <a:srgbClr val="6F2F9F"/>
                </a:solidFill>
                <a:latin typeface="Calibri"/>
                <a:cs typeface="Calibri"/>
              </a:rPr>
              <a:t>”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11202" y="2502899"/>
            <a:ext cx="27940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0" dirty="0">
                <a:solidFill>
                  <a:srgbClr val="1E1C10"/>
                </a:solidFill>
                <a:latin typeface="NSimSun"/>
                <a:cs typeface="NSimSun"/>
              </a:rPr>
              <a:t> </a:t>
            </a:r>
            <a:endParaRPr sz="4000">
              <a:latin typeface="NSimSun"/>
              <a:cs typeface="NSimSun"/>
            </a:endParaRPr>
          </a:p>
          <a:p>
            <a:pPr marL="12700">
              <a:lnSpc>
                <a:spcPts val="4660"/>
              </a:lnSpc>
            </a:pPr>
            <a:r>
              <a:rPr sz="4000" spc="-20" dirty="0">
                <a:solidFill>
                  <a:srgbClr val="1E1C10"/>
                </a:solidFill>
                <a:latin typeface="NSimSun"/>
                <a:cs typeface="NSimSun"/>
              </a:rPr>
              <a:t> </a:t>
            </a:r>
            <a:endParaRPr sz="4000">
              <a:latin typeface="NSimSun"/>
              <a:cs typeface="NSimSu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5210">
              <a:lnSpc>
                <a:spcPts val="1905"/>
              </a:lnSpc>
            </a:pPr>
            <a:r>
              <a:rPr spc="-10" dirty="0"/>
              <a:t>2022!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57051" y="1859652"/>
            <a:ext cx="4718050" cy="690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65" dirty="0">
                <a:latin typeface="Arial"/>
                <a:cs typeface="Arial"/>
              </a:rPr>
              <a:t>A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9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Arial"/>
                <a:cs typeface="Arial"/>
              </a:rPr>
              <a:t>No</a:t>
            </a:r>
            <a:r>
              <a:rPr sz="1600" b="1" spc="-10" dirty="0">
                <a:latin typeface="Arial"/>
                <a:cs typeface="Arial"/>
              </a:rPr>
              <a:t>u,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Arial"/>
                <a:cs typeface="Arial"/>
              </a:rPr>
              <a:t>un</a:t>
            </a:r>
            <a:r>
              <a:rPr sz="1600" b="1" spc="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Arial"/>
                <a:cs typeface="Arial"/>
              </a:rPr>
              <a:t>î</a:t>
            </a:r>
            <a:r>
              <a:rPr sz="1600" b="1" spc="-15" dirty="0">
                <a:latin typeface="Arial"/>
                <a:cs typeface="Arial"/>
              </a:rPr>
              <a:t>nce</a:t>
            </a:r>
            <a:r>
              <a:rPr sz="1600" b="1" spc="-20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ut</a:t>
            </a:r>
            <a:r>
              <a:rPr sz="1600" b="1" spc="-20" dirty="0">
                <a:latin typeface="Arial"/>
                <a:cs typeface="Arial"/>
              </a:rPr>
              <a:t>…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Uita</a:t>
            </a:r>
            <a:r>
              <a:rPr sz="1600" b="1" spc="-20" dirty="0">
                <a:latin typeface="Arial"/>
                <a:cs typeface="Arial"/>
              </a:rPr>
              <a:t>ţ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rău,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</a:t>
            </a:r>
            <a:r>
              <a:rPr sz="1600" b="1" spc="-20" dirty="0">
                <a:latin typeface="Arial"/>
                <a:cs typeface="Arial"/>
              </a:rPr>
              <a:t>u</a:t>
            </a:r>
            <a:r>
              <a:rPr sz="1600" b="1" spc="-10" dirty="0">
                <a:latin typeface="Arial"/>
                <a:cs typeface="Arial"/>
              </a:rPr>
              <a:t>curaţ</a:t>
            </a:r>
            <a:r>
              <a:rPr sz="1600" b="1" dirty="0">
                <a:latin typeface="Arial"/>
                <a:cs typeface="Arial"/>
              </a:rPr>
              <a:t>i</a:t>
            </a:r>
            <a:r>
              <a:rPr sz="1600" b="1" spc="-5" dirty="0">
                <a:latin typeface="Arial"/>
                <a:cs typeface="Arial"/>
              </a:rPr>
              <a:t>-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ă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ce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st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bi</a:t>
            </a:r>
            <a:r>
              <a:rPr sz="1600" b="1" spc="-20" dirty="0">
                <a:latin typeface="Arial"/>
                <a:cs typeface="Arial"/>
              </a:rPr>
              <a:t>n</a:t>
            </a:r>
            <a:r>
              <a:rPr sz="1600" b="1" spc="-10" dirty="0">
                <a:latin typeface="Arial"/>
                <a:cs typeface="Arial"/>
              </a:rPr>
              <a:t>e!</a:t>
            </a:r>
            <a:endParaRPr sz="1600">
              <a:latin typeface="Arial"/>
              <a:cs typeface="Arial"/>
            </a:endParaRPr>
          </a:p>
          <a:p>
            <a:pPr marR="52069" algn="ctr">
              <a:lnSpc>
                <a:spcPts val="1905"/>
              </a:lnSpc>
            </a:pPr>
            <a:r>
              <a:rPr sz="1600" b="1" spc="-10" dirty="0">
                <a:latin typeface="Arial"/>
                <a:cs typeface="Arial"/>
              </a:rPr>
              <a:t>Vă urez din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ini</a:t>
            </a:r>
            <a:r>
              <a:rPr sz="1600" b="1" spc="-20" dirty="0">
                <a:latin typeface="Arial"/>
                <a:cs typeface="Arial"/>
              </a:rPr>
              <a:t>m</a:t>
            </a:r>
            <a:r>
              <a:rPr sz="1600" b="1" spc="-10" dirty="0">
                <a:latin typeface="Arial"/>
                <a:cs typeface="Arial"/>
              </a:rPr>
              <a:t>ă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să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</a:t>
            </a:r>
            <a:r>
              <a:rPr sz="1600" b="1" spc="-50" dirty="0">
                <a:latin typeface="Arial"/>
                <a:cs typeface="Arial"/>
              </a:rPr>
              <a:t>v</a:t>
            </a:r>
            <a:r>
              <a:rPr sz="1600" b="1" spc="-10" dirty="0">
                <a:latin typeface="Arial"/>
                <a:cs typeface="Arial"/>
              </a:rPr>
              <a:t>eţi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un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b</a:t>
            </a:r>
            <a:r>
              <a:rPr sz="1600" b="1" spc="-10" dirty="0">
                <a:latin typeface="Arial"/>
                <a:cs typeface="Arial"/>
              </a:rPr>
              <a:t>u</a:t>
            </a:r>
            <a:r>
              <a:rPr sz="1600" b="1" spc="-5" dirty="0">
                <a:latin typeface="Arial"/>
                <a:cs typeface="Arial"/>
              </a:rPr>
              <a:t>n,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53858" y="2578718"/>
            <a:ext cx="1718310" cy="466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895"/>
              </a:lnSpc>
            </a:pP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20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rocos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şi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fericit.</a:t>
            </a:r>
            <a:endParaRPr sz="1600">
              <a:latin typeface="Arial"/>
              <a:cs typeface="Arial"/>
            </a:endParaRPr>
          </a:p>
          <a:p>
            <a:pPr marR="46355" algn="ctr">
              <a:lnSpc>
                <a:spcPts val="1895"/>
              </a:lnSpc>
            </a:pPr>
            <a:r>
              <a:rPr sz="1600" b="1" spc="-10" dirty="0">
                <a:latin typeface="Arial"/>
                <a:cs typeface="Arial"/>
              </a:rPr>
              <a:t>La</a:t>
            </a:r>
            <a:r>
              <a:rPr sz="1600" b="1" spc="5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Arial"/>
                <a:cs typeface="Arial"/>
              </a:rPr>
              <a:t>Mul</a:t>
            </a:r>
            <a:r>
              <a:rPr sz="1600" b="1" spc="-20" dirty="0">
                <a:latin typeface="Arial"/>
                <a:cs typeface="Arial"/>
              </a:rPr>
              <a:t>ţ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65" dirty="0">
                <a:latin typeface="Arial"/>
                <a:cs typeface="Arial"/>
              </a:rPr>
              <a:t>A</a:t>
            </a:r>
            <a:r>
              <a:rPr sz="1600" b="1" spc="-10" dirty="0">
                <a:latin typeface="Arial"/>
                <a:cs typeface="Arial"/>
              </a:rPr>
              <a:t>ni!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178</Words>
  <Application>Microsoft Office PowerPoint</Application>
  <PresentationFormat>Bildschirmpräsentation (16:9)</PresentationFormat>
  <Paragraphs>27</Paragraphs>
  <Slides>5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Office Theme</vt:lpstr>
      <vt:lpstr>PowerPoint-Präsentation</vt:lpstr>
      <vt:lpstr>PowerPoint-Präsentation</vt:lpstr>
      <vt:lpstr>PowerPoint-Präsentation</vt:lpstr>
      <vt:lpstr>PowerPoint-Präsentation</vt:lpstr>
      <vt:lpstr>2022!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2021-12-24T13:00:45Z</dcterms:created>
  <dcterms:modified xsi:type="dcterms:W3CDTF">2021-12-24T12:00:47Z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2021-12-24T00:00:00Z</vt:filetime>
  </property>
  <property fmtid="{D5CDD505-2E9C-101B-9397-08002B2CF9AE}" pid="3" name="LastSaved">
    <vt:filetime>2021-12-24T00:00:00Z</vt:filetime>
  </property>
</Properties>
</file>